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5108A-CC8B-4E3A-8148-BB78F02D8F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378DAA-5517-4364-AB2C-9C107E4B91E6}">
      <dgm:prSet/>
      <dgm:spPr/>
      <dgm:t>
        <a:bodyPr/>
        <a:lstStyle/>
        <a:p>
          <a:r>
            <a:rPr lang="en-US"/>
            <a:t>Appointment Lists: Shows the list of appointments, time and appointment notes.</a:t>
          </a:r>
        </a:p>
      </dgm:t>
    </dgm:pt>
    <dgm:pt modelId="{A50A8836-4C38-4A25-9F20-EC9D197CD109}" type="parTrans" cxnId="{68CF948C-0978-4B30-A2A5-BE637D47F3C2}">
      <dgm:prSet/>
      <dgm:spPr/>
      <dgm:t>
        <a:bodyPr/>
        <a:lstStyle/>
        <a:p>
          <a:endParaRPr lang="en-US"/>
        </a:p>
      </dgm:t>
    </dgm:pt>
    <dgm:pt modelId="{04638AD7-1528-469A-A816-03E12FB998FC}" type="sibTrans" cxnId="{68CF948C-0978-4B30-A2A5-BE637D47F3C2}">
      <dgm:prSet/>
      <dgm:spPr/>
      <dgm:t>
        <a:bodyPr/>
        <a:lstStyle/>
        <a:p>
          <a:endParaRPr lang="en-US"/>
        </a:p>
      </dgm:t>
    </dgm:pt>
    <dgm:pt modelId="{4456898D-562B-422B-B3B9-4D2BD0FB4B73}">
      <dgm:prSet/>
      <dgm:spPr/>
      <dgm:t>
        <a:bodyPr/>
        <a:lstStyle/>
        <a:p>
          <a:r>
            <a:rPr lang="en-US"/>
            <a:t>Add Appointment: Allows to add appointment details using a form and the submitted ones appear in the list</a:t>
          </a:r>
        </a:p>
      </dgm:t>
    </dgm:pt>
    <dgm:pt modelId="{FE2086B9-0C2C-42A9-B215-E3AB8652C6CD}" type="parTrans" cxnId="{1B07524A-8C25-4576-9539-8E3FD1D8F618}">
      <dgm:prSet/>
      <dgm:spPr/>
      <dgm:t>
        <a:bodyPr/>
        <a:lstStyle/>
        <a:p>
          <a:endParaRPr lang="en-US"/>
        </a:p>
      </dgm:t>
    </dgm:pt>
    <dgm:pt modelId="{18C6F37C-F9B3-4242-B1B0-022FAE560260}" type="sibTrans" cxnId="{1B07524A-8C25-4576-9539-8E3FD1D8F618}">
      <dgm:prSet/>
      <dgm:spPr/>
      <dgm:t>
        <a:bodyPr/>
        <a:lstStyle/>
        <a:p>
          <a:endParaRPr lang="en-US"/>
        </a:p>
      </dgm:t>
    </dgm:pt>
    <dgm:pt modelId="{C1E476ED-896A-4BFF-BFCC-CDEA6BE68E54}">
      <dgm:prSet/>
      <dgm:spPr/>
      <dgm:t>
        <a:bodyPr/>
        <a:lstStyle/>
        <a:p>
          <a:r>
            <a:rPr lang="en-US"/>
            <a:t>Searching and Filters: Allows to search based keys and allows the option for sorting in two directions. Uses a dropdown for this functionality.</a:t>
          </a:r>
        </a:p>
      </dgm:t>
    </dgm:pt>
    <dgm:pt modelId="{E54C0755-E257-4F24-A338-9EF6C6366CEB}" type="parTrans" cxnId="{2903F566-01DF-4FD4-BB9B-9FE21C174CBD}">
      <dgm:prSet/>
      <dgm:spPr/>
      <dgm:t>
        <a:bodyPr/>
        <a:lstStyle/>
        <a:p>
          <a:endParaRPr lang="en-US"/>
        </a:p>
      </dgm:t>
    </dgm:pt>
    <dgm:pt modelId="{1FAC68F5-8C0E-46F8-9595-8B1D81901C03}" type="sibTrans" cxnId="{2903F566-01DF-4FD4-BB9B-9FE21C174CBD}">
      <dgm:prSet/>
      <dgm:spPr/>
      <dgm:t>
        <a:bodyPr/>
        <a:lstStyle/>
        <a:p>
          <a:endParaRPr lang="en-US"/>
        </a:p>
      </dgm:t>
    </dgm:pt>
    <dgm:pt modelId="{A680C5E3-FCD6-4FCD-9927-6F7F16E409D3}" type="pres">
      <dgm:prSet presAssocID="{9985108A-CC8B-4E3A-8148-BB78F02D8F50}" presName="root" presStyleCnt="0">
        <dgm:presLayoutVars>
          <dgm:dir/>
          <dgm:resizeHandles val="exact"/>
        </dgm:presLayoutVars>
      </dgm:prSet>
      <dgm:spPr/>
    </dgm:pt>
    <dgm:pt modelId="{BDC2832E-DD94-4052-B55B-3FF99C5F2319}" type="pres">
      <dgm:prSet presAssocID="{AA378DAA-5517-4364-AB2C-9C107E4B91E6}" presName="compNode" presStyleCnt="0"/>
      <dgm:spPr/>
    </dgm:pt>
    <dgm:pt modelId="{D696D2A5-CB31-4699-AB5A-C79C43A7DCE3}" type="pres">
      <dgm:prSet presAssocID="{AA378DAA-5517-4364-AB2C-9C107E4B91E6}" presName="bgRect" presStyleLbl="bgShp" presStyleIdx="0" presStyleCnt="3"/>
      <dgm:spPr/>
    </dgm:pt>
    <dgm:pt modelId="{C49E3778-1464-43D1-83B9-1743A6EBFF12}" type="pres">
      <dgm:prSet presAssocID="{AA378DAA-5517-4364-AB2C-9C107E4B91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5CD627D-D7C4-419C-8299-DA34DFA6B30C}" type="pres">
      <dgm:prSet presAssocID="{AA378DAA-5517-4364-AB2C-9C107E4B91E6}" presName="spaceRect" presStyleCnt="0"/>
      <dgm:spPr/>
    </dgm:pt>
    <dgm:pt modelId="{B6BB5351-F88E-4DDD-B29D-8E59ADEE43DC}" type="pres">
      <dgm:prSet presAssocID="{AA378DAA-5517-4364-AB2C-9C107E4B91E6}" presName="parTx" presStyleLbl="revTx" presStyleIdx="0" presStyleCnt="3">
        <dgm:presLayoutVars>
          <dgm:chMax val="0"/>
          <dgm:chPref val="0"/>
        </dgm:presLayoutVars>
      </dgm:prSet>
      <dgm:spPr/>
    </dgm:pt>
    <dgm:pt modelId="{79B54780-208B-479C-AF70-55E3BADF0F58}" type="pres">
      <dgm:prSet presAssocID="{04638AD7-1528-469A-A816-03E12FB998FC}" presName="sibTrans" presStyleCnt="0"/>
      <dgm:spPr/>
    </dgm:pt>
    <dgm:pt modelId="{954C6FB2-2BC6-44E7-9D21-7E7381E5A0D5}" type="pres">
      <dgm:prSet presAssocID="{4456898D-562B-422B-B3B9-4D2BD0FB4B73}" presName="compNode" presStyleCnt="0"/>
      <dgm:spPr/>
    </dgm:pt>
    <dgm:pt modelId="{57ED3F50-37D7-4D29-B739-6D90F6D8EED2}" type="pres">
      <dgm:prSet presAssocID="{4456898D-562B-422B-B3B9-4D2BD0FB4B73}" presName="bgRect" presStyleLbl="bgShp" presStyleIdx="1" presStyleCnt="3"/>
      <dgm:spPr/>
    </dgm:pt>
    <dgm:pt modelId="{BAA4E28F-9EE0-4AFB-844F-35B36E3A83DC}" type="pres">
      <dgm:prSet presAssocID="{4456898D-562B-422B-B3B9-4D2BD0FB4B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457D7BA-BFEE-41C1-A0C8-D427B77E79ED}" type="pres">
      <dgm:prSet presAssocID="{4456898D-562B-422B-B3B9-4D2BD0FB4B73}" presName="spaceRect" presStyleCnt="0"/>
      <dgm:spPr/>
    </dgm:pt>
    <dgm:pt modelId="{6B628779-788C-46B1-AE40-93929C8AA925}" type="pres">
      <dgm:prSet presAssocID="{4456898D-562B-422B-B3B9-4D2BD0FB4B73}" presName="parTx" presStyleLbl="revTx" presStyleIdx="1" presStyleCnt="3">
        <dgm:presLayoutVars>
          <dgm:chMax val="0"/>
          <dgm:chPref val="0"/>
        </dgm:presLayoutVars>
      </dgm:prSet>
      <dgm:spPr/>
    </dgm:pt>
    <dgm:pt modelId="{1E29DBD8-CDA6-4533-9D73-6F1C856EA0B8}" type="pres">
      <dgm:prSet presAssocID="{18C6F37C-F9B3-4242-B1B0-022FAE560260}" presName="sibTrans" presStyleCnt="0"/>
      <dgm:spPr/>
    </dgm:pt>
    <dgm:pt modelId="{7EEC18CD-937E-49C4-952E-C923DCB9B0D8}" type="pres">
      <dgm:prSet presAssocID="{C1E476ED-896A-4BFF-BFCC-CDEA6BE68E54}" presName="compNode" presStyleCnt="0"/>
      <dgm:spPr/>
    </dgm:pt>
    <dgm:pt modelId="{FF0163BC-0CBB-44E2-A88E-1430F119ABD0}" type="pres">
      <dgm:prSet presAssocID="{C1E476ED-896A-4BFF-BFCC-CDEA6BE68E54}" presName="bgRect" presStyleLbl="bgShp" presStyleIdx="2" presStyleCnt="3"/>
      <dgm:spPr/>
    </dgm:pt>
    <dgm:pt modelId="{23559C7A-A4C4-4A57-A6F6-0AA1AB615C4F}" type="pres">
      <dgm:prSet presAssocID="{C1E476ED-896A-4BFF-BFCC-CDEA6BE68E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FD75961-0700-4C3F-B6BB-C2D34EA53342}" type="pres">
      <dgm:prSet presAssocID="{C1E476ED-896A-4BFF-BFCC-CDEA6BE68E54}" presName="spaceRect" presStyleCnt="0"/>
      <dgm:spPr/>
    </dgm:pt>
    <dgm:pt modelId="{42219904-17F6-4FCF-BE90-DDA32EE38772}" type="pres">
      <dgm:prSet presAssocID="{C1E476ED-896A-4BFF-BFCC-CDEA6BE68E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B8A60B-FC96-4DE9-B9E0-8A0CF21D25E4}" type="presOf" srcId="{9985108A-CC8B-4E3A-8148-BB78F02D8F50}" destId="{A680C5E3-FCD6-4FCD-9927-6F7F16E409D3}" srcOrd="0" destOrd="0" presId="urn:microsoft.com/office/officeart/2018/2/layout/IconVerticalSolidList"/>
    <dgm:cxn modelId="{2903F566-01DF-4FD4-BB9B-9FE21C174CBD}" srcId="{9985108A-CC8B-4E3A-8148-BB78F02D8F50}" destId="{C1E476ED-896A-4BFF-BFCC-CDEA6BE68E54}" srcOrd="2" destOrd="0" parTransId="{E54C0755-E257-4F24-A338-9EF6C6366CEB}" sibTransId="{1FAC68F5-8C0E-46F8-9595-8B1D81901C03}"/>
    <dgm:cxn modelId="{1B07524A-8C25-4576-9539-8E3FD1D8F618}" srcId="{9985108A-CC8B-4E3A-8148-BB78F02D8F50}" destId="{4456898D-562B-422B-B3B9-4D2BD0FB4B73}" srcOrd="1" destOrd="0" parTransId="{FE2086B9-0C2C-42A9-B215-E3AB8652C6CD}" sibTransId="{18C6F37C-F9B3-4242-B1B0-022FAE560260}"/>
    <dgm:cxn modelId="{CAF4B458-24A1-4F1A-A40F-8C2D9F70B1C8}" type="presOf" srcId="{4456898D-562B-422B-B3B9-4D2BD0FB4B73}" destId="{6B628779-788C-46B1-AE40-93929C8AA925}" srcOrd="0" destOrd="0" presId="urn:microsoft.com/office/officeart/2018/2/layout/IconVerticalSolidList"/>
    <dgm:cxn modelId="{74471B7B-05F7-4E36-BA01-ABE1AF7DE7A5}" type="presOf" srcId="{AA378DAA-5517-4364-AB2C-9C107E4B91E6}" destId="{B6BB5351-F88E-4DDD-B29D-8E59ADEE43DC}" srcOrd="0" destOrd="0" presId="urn:microsoft.com/office/officeart/2018/2/layout/IconVerticalSolidList"/>
    <dgm:cxn modelId="{68CF948C-0978-4B30-A2A5-BE637D47F3C2}" srcId="{9985108A-CC8B-4E3A-8148-BB78F02D8F50}" destId="{AA378DAA-5517-4364-AB2C-9C107E4B91E6}" srcOrd="0" destOrd="0" parTransId="{A50A8836-4C38-4A25-9F20-EC9D197CD109}" sibTransId="{04638AD7-1528-469A-A816-03E12FB998FC}"/>
    <dgm:cxn modelId="{0AA35DE6-0650-4BBE-B84D-FBA13A833128}" type="presOf" srcId="{C1E476ED-896A-4BFF-BFCC-CDEA6BE68E54}" destId="{42219904-17F6-4FCF-BE90-DDA32EE38772}" srcOrd="0" destOrd="0" presId="urn:microsoft.com/office/officeart/2018/2/layout/IconVerticalSolidList"/>
    <dgm:cxn modelId="{4B8191F8-5121-47C3-A761-F4BB69DDFAEC}" type="presParOf" srcId="{A680C5E3-FCD6-4FCD-9927-6F7F16E409D3}" destId="{BDC2832E-DD94-4052-B55B-3FF99C5F2319}" srcOrd="0" destOrd="0" presId="urn:microsoft.com/office/officeart/2018/2/layout/IconVerticalSolidList"/>
    <dgm:cxn modelId="{AD6144CC-926A-4239-9E87-3F1CF42FB753}" type="presParOf" srcId="{BDC2832E-DD94-4052-B55B-3FF99C5F2319}" destId="{D696D2A5-CB31-4699-AB5A-C79C43A7DCE3}" srcOrd="0" destOrd="0" presId="urn:microsoft.com/office/officeart/2018/2/layout/IconVerticalSolidList"/>
    <dgm:cxn modelId="{26EB939F-3BAB-4952-91D9-9C4B97D66BD2}" type="presParOf" srcId="{BDC2832E-DD94-4052-B55B-3FF99C5F2319}" destId="{C49E3778-1464-43D1-83B9-1743A6EBFF12}" srcOrd="1" destOrd="0" presId="urn:microsoft.com/office/officeart/2018/2/layout/IconVerticalSolidList"/>
    <dgm:cxn modelId="{82FF37C9-8046-4378-8899-59DA9EE911B4}" type="presParOf" srcId="{BDC2832E-DD94-4052-B55B-3FF99C5F2319}" destId="{65CD627D-D7C4-419C-8299-DA34DFA6B30C}" srcOrd="2" destOrd="0" presId="urn:microsoft.com/office/officeart/2018/2/layout/IconVerticalSolidList"/>
    <dgm:cxn modelId="{9C7F3AC7-E8F0-4451-8B8B-090372A0B01E}" type="presParOf" srcId="{BDC2832E-DD94-4052-B55B-3FF99C5F2319}" destId="{B6BB5351-F88E-4DDD-B29D-8E59ADEE43DC}" srcOrd="3" destOrd="0" presId="urn:microsoft.com/office/officeart/2018/2/layout/IconVerticalSolidList"/>
    <dgm:cxn modelId="{071A9851-96D9-4737-953A-78490F48BB5A}" type="presParOf" srcId="{A680C5E3-FCD6-4FCD-9927-6F7F16E409D3}" destId="{79B54780-208B-479C-AF70-55E3BADF0F58}" srcOrd="1" destOrd="0" presId="urn:microsoft.com/office/officeart/2018/2/layout/IconVerticalSolidList"/>
    <dgm:cxn modelId="{E2B2C209-9BDB-41F9-B466-987E4976176E}" type="presParOf" srcId="{A680C5E3-FCD6-4FCD-9927-6F7F16E409D3}" destId="{954C6FB2-2BC6-44E7-9D21-7E7381E5A0D5}" srcOrd="2" destOrd="0" presId="urn:microsoft.com/office/officeart/2018/2/layout/IconVerticalSolidList"/>
    <dgm:cxn modelId="{CE245671-4D8B-43B4-98EE-589ECCE19405}" type="presParOf" srcId="{954C6FB2-2BC6-44E7-9D21-7E7381E5A0D5}" destId="{57ED3F50-37D7-4D29-B739-6D90F6D8EED2}" srcOrd="0" destOrd="0" presId="urn:microsoft.com/office/officeart/2018/2/layout/IconVerticalSolidList"/>
    <dgm:cxn modelId="{1B20D4D4-6DDA-4E5D-B662-C4ED7C3C2915}" type="presParOf" srcId="{954C6FB2-2BC6-44E7-9D21-7E7381E5A0D5}" destId="{BAA4E28F-9EE0-4AFB-844F-35B36E3A83DC}" srcOrd="1" destOrd="0" presId="urn:microsoft.com/office/officeart/2018/2/layout/IconVerticalSolidList"/>
    <dgm:cxn modelId="{3471E7B3-DD75-4D87-886B-89D7CC251414}" type="presParOf" srcId="{954C6FB2-2BC6-44E7-9D21-7E7381E5A0D5}" destId="{0457D7BA-BFEE-41C1-A0C8-D427B77E79ED}" srcOrd="2" destOrd="0" presId="urn:microsoft.com/office/officeart/2018/2/layout/IconVerticalSolidList"/>
    <dgm:cxn modelId="{4955134B-61E4-49A8-B45D-7A4BC3909AF3}" type="presParOf" srcId="{954C6FB2-2BC6-44E7-9D21-7E7381E5A0D5}" destId="{6B628779-788C-46B1-AE40-93929C8AA925}" srcOrd="3" destOrd="0" presId="urn:microsoft.com/office/officeart/2018/2/layout/IconVerticalSolidList"/>
    <dgm:cxn modelId="{95348387-9705-47F9-9F27-B6FB180756B6}" type="presParOf" srcId="{A680C5E3-FCD6-4FCD-9927-6F7F16E409D3}" destId="{1E29DBD8-CDA6-4533-9D73-6F1C856EA0B8}" srcOrd="3" destOrd="0" presId="urn:microsoft.com/office/officeart/2018/2/layout/IconVerticalSolidList"/>
    <dgm:cxn modelId="{8D00D20B-FF8B-488F-84FD-607E31D84D62}" type="presParOf" srcId="{A680C5E3-FCD6-4FCD-9927-6F7F16E409D3}" destId="{7EEC18CD-937E-49C4-952E-C923DCB9B0D8}" srcOrd="4" destOrd="0" presId="urn:microsoft.com/office/officeart/2018/2/layout/IconVerticalSolidList"/>
    <dgm:cxn modelId="{6FDB9149-A2E8-4D41-8E47-31CDB9F884B8}" type="presParOf" srcId="{7EEC18CD-937E-49C4-952E-C923DCB9B0D8}" destId="{FF0163BC-0CBB-44E2-A88E-1430F119ABD0}" srcOrd="0" destOrd="0" presId="urn:microsoft.com/office/officeart/2018/2/layout/IconVerticalSolidList"/>
    <dgm:cxn modelId="{C8012261-0BBF-4F0A-AF20-BBC5C86FA532}" type="presParOf" srcId="{7EEC18CD-937E-49C4-952E-C923DCB9B0D8}" destId="{23559C7A-A4C4-4A57-A6F6-0AA1AB615C4F}" srcOrd="1" destOrd="0" presId="urn:microsoft.com/office/officeart/2018/2/layout/IconVerticalSolidList"/>
    <dgm:cxn modelId="{33561A6D-FD70-4EB2-B2FC-662ED8F3D22D}" type="presParOf" srcId="{7EEC18CD-937E-49C4-952E-C923DCB9B0D8}" destId="{2FD75961-0700-4C3F-B6BB-C2D34EA53342}" srcOrd="2" destOrd="0" presId="urn:microsoft.com/office/officeart/2018/2/layout/IconVerticalSolidList"/>
    <dgm:cxn modelId="{1771DEE9-AB08-46F7-AD02-D292BCFEE128}" type="presParOf" srcId="{7EEC18CD-937E-49C4-952E-C923DCB9B0D8}" destId="{42219904-17F6-4FCF-BE90-DDA32EE387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6D2A5-CB31-4699-AB5A-C79C43A7DCE3}">
      <dsp:nvSpPr>
        <dsp:cNvPr id="0" name=""/>
        <dsp:cNvSpPr/>
      </dsp:nvSpPr>
      <dsp:spPr>
        <a:xfrm>
          <a:off x="0" y="529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3778-1464-43D1-83B9-1743A6EBFF12}">
      <dsp:nvSpPr>
        <dsp:cNvPr id="0" name=""/>
        <dsp:cNvSpPr/>
      </dsp:nvSpPr>
      <dsp:spPr>
        <a:xfrm>
          <a:off x="374462" y="279054"/>
          <a:ext cx="680840" cy="680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B5351-F88E-4DDD-B29D-8E59ADEE43DC}">
      <dsp:nvSpPr>
        <dsp:cNvPr id="0" name=""/>
        <dsp:cNvSpPr/>
      </dsp:nvSpPr>
      <dsp:spPr>
        <a:xfrm>
          <a:off x="1429764" y="529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Appointment Lists: Shows the list of appointments, time and appointment notes.</a:t>
          </a:r>
        </a:p>
      </dsp:txBody>
      <dsp:txXfrm>
        <a:off x="1429764" y="529"/>
        <a:ext cx="8726766" cy="1237891"/>
      </dsp:txXfrm>
    </dsp:sp>
    <dsp:sp modelId="{57ED3F50-37D7-4D29-B739-6D90F6D8EED2}">
      <dsp:nvSpPr>
        <dsp:cNvPr id="0" name=""/>
        <dsp:cNvSpPr/>
      </dsp:nvSpPr>
      <dsp:spPr>
        <a:xfrm>
          <a:off x="0" y="1547893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E28F-9EE0-4AFB-844F-35B36E3A83DC}">
      <dsp:nvSpPr>
        <dsp:cNvPr id="0" name=""/>
        <dsp:cNvSpPr/>
      </dsp:nvSpPr>
      <dsp:spPr>
        <a:xfrm>
          <a:off x="374462" y="1826419"/>
          <a:ext cx="680840" cy="680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28779-788C-46B1-AE40-93929C8AA925}">
      <dsp:nvSpPr>
        <dsp:cNvPr id="0" name=""/>
        <dsp:cNvSpPr/>
      </dsp:nvSpPr>
      <dsp:spPr>
        <a:xfrm>
          <a:off x="1429764" y="1547893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 Appointment: Allows to add appointment details using a form and the submitted ones appear in the list</a:t>
          </a:r>
        </a:p>
      </dsp:txBody>
      <dsp:txXfrm>
        <a:off x="1429764" y="1547893"/>
        <a:ext cx="8726766" cy="1237891"/>
      </dsp:txXfrm>
    </dsp:sp>
    <dsp:sp modelId="{FF0163BC-0CBB-44E2-A88E-1430F119ABD0}">
      <dsp:nvSpPr>
        <dsp:cNvPr id="0" name=""/>
        <dsp:cNvSpPr/>
      </dsp:nvSpPr>
      <dsp:spPr>
        <a:xfrm>
          <a:off x="0" y="3095258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59C7A-A4C4-4A57-A6F6-0AA1AB615C4F}">
      <dsp:nvSpPr>
        <dsp:cNvPr id="0" name=""/>
        <dsp:cNvSpPr/>
      </dsp:nvSpPr>
      <dsp:spPr>
        <a:xfrm>
          <a:off x="374462" y="3373783"/>
          <a:ext cx="680840" cy="680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19904-17F6-4FCF-BE90-DDA32EE38772}">
      <dsp:nvSpPr>
        <dsp:cNvPr id="0" name=""/>
        <dsp:cNvSpPr/>
      </dsp:nvSpPr>
      <dsp:spPr>
        <a:xfrm>
          <a:off x="1429764" y="3095258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Searching and Filters: Allows to search based keys and allows the option for sorting in two directions. Uses a dropdown for this functionality.</a:t>
          </a:r>
        </a:p>
      </dsp:txBody>
      <dsp:txXfrm>
        <a:off x="1429764" y="3095258"/>
        <a:ext cx="8726766" cy="123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2420F-6222-451A-8563-5854685F782C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9566-2638-483E-AE72-607E8686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443DEA9-A0D6-4102-B62D-4CAC09A01E0A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D61-4CE6-4E95-9E51-AC3900B40225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C69-4375-43BA-896A-5CDB7CD068BA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D02A-BB4D-48A1-A446-269982C46313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4EF8-3A67-4C1F-B1CF-1A0B8BE8CD8A}" type="datetime1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2DAB-46BE-4BD9-9143-59DB19B9CD37}" type="datetime1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6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7A63-078E-4D65-BFC4-88D2F8B7F164}" type="datetime1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0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2769-AEDA-4384-9009-6FE0CCF67A2D}" type="datetime1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42F-0B2C-4812-A524-E014850ED7F9}" type="datetime1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B2B0-A27B-4599-AC9D-994E503C75B2}" type="datetime1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9650-4143-472B-B86A-84F3808E5587}" type="datetime1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A9A504BA-D640-428E-9932-5DD9AF525F18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sv-SE"/>
              <a:t>Aniket Giriyalkar . giriyalkar.aniket@gmail.com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7D63-98F9-44E5-A989-1BA802E2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26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874D8-91A1-4540-9F7E-E6657395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Appointment booking and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63B69-94FC-466C-A0A0-F0413EF0D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Aniket Giriyalkar </a:t>
            </a:r>
          </a:p>
          <a:p>
            <a:r>
              <a:rPr lang="en-US" sz="2200">
                <a:solidFill>
                  <a:srgbClr val="FFFFFF"/>
                </a:solidFill>
              </a:rPr>
              <a:t>giriyalkar.aniket@gmail.com</a:t>
            </a:r>
          </a:p>
        </p:txBody>
      </p:sp>
    </p:spTree>
    <p:extLst>
      <p:ext uri="{BB962C8B-B14F-4D97-AF65-F5344CB8AC3E}">
        <p14:creationId xmlns:p14="http://schemas.microsoft.com/office/powerpoint/2010/main" val="345668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3C9C5-AB40-40C5-B6A6-F8CFD1C5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Features implemented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9C390C-3D74-449B-8412-7E71DF499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01307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33777-98BC-42A3-A9B1-B4EF3B1E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Appointment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displays the list of all the appointments that reside in the application.</a:t>
            </a:r>
          </a:p>
          <a:p>
            <a:r>
              <a:rPr lang="en-US" sz="1800" dirty="0">
                <a:solidFill>
                  <a:schemeClr val="tx2"/>
                </a:solidFill>
              </a:rPr>
              <a:t>By default all the appointments are displayed based on the </a:t>
            </a:r>
            <a:r>
              <a:rPr lang="en-US" sz="1800" dirty="0" err="1">
                <a:solidFill>
                  <a:schemeClr val="tx2"/>
                </a:solidFill>
              </a:rPr>
              <a:t>PetName</a:t>
            </a:r>
            <a:r>
              <a:rPr lang="en-US" sz="1800" dirty="0">
                <a:solidFill>
                  <a:schemeClr val="tx2"/>
                </a:solidFill>
              </a:rPr>
              <a:t> filter sorted in Ascending order.</a:t>
            </a:r>
          </a:p>
          <a:p>
            <a:r>
              <a:rPr lang="en-US" sz="1800" dirty="0">
                <a:solidFill>
                  <a:schemeClr val="tx2"/>
                </a:solidFill>
              </a:rPr>
              <a:t>We can also delete an item from the Appointment list just by clicking the Delete Icon.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165B7B1-D28B-4A4C-8508-B2435C45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21" y="1019556"/>
            <a:ext cx="3529835" cy="481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0B8B-539B-4147-B4BB-F30DA766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Appointment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Add appointment button is a toggle which on clicked shows a form.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After filling in the information and submitting the item added shows up in Appointments list.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On submitting the toggle goes back to not displaying the form and all the form elements are set to empty.(see Demo)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E5A1B-0320-48D7-AA36-84DB132E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66" y="876693"/>
            <a:ext cx="3519171" cy="5222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CD9E-DA80-4AA2-9037-209808D3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4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Searching &amp; Filters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We have a search bar in which we enter the term we want to search.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The dropdown consists of checkboxes which contain the filters like Pet Name, Date and Owner and sort orders </a:t>
            </a:r>
            <a:r>
              <a:rPr lang="en-US" sz="1800" dirty="0" err="1">
                <a:solidFill>
                  <a:schemeClr val="tx2"/>
                </a:solidFill>
              </a:rPr>
              <a:t>asc</a:t>
            </a:r>
            <a:r>
              <a:rPr lang="en-US" sz="1800" dirty="0">
                <a:solidFill>
                  <a:schemeClr val="tx2"/>
                </a:solidFill>
              </a:rPr>
              <a:t> and desc which we can select.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We can perform the search based on one key filter in either ascending or descending order.(see Demo)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5920-F975-4058-A7FD-5A28ECC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21" y="1019556"/>
            <a:ext cx="3529835" cy="4818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BFA8-8506-4C19-A433-94E5F3C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6EA52-187E-453F-A4C3-373F90C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847"/>
            <a:ext cx="3962400" cy="2895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Video Demo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A4CAB755-316B-43FE-95FB-7EE2175BE6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6557" y="1229849"/>
            <a:ext cx="6402214" cy="3473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3A4F703-05DA-4D41-899E-529FFF28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3988A-DBEE-4C8E-BE6C-77A0AF98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504809-F83B-4166-8C9F-27E0EFB5B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905" y="567942"/>
            <a:ext cx="5716862" cy="57168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FEE81-D874-4D12-A184-DD0610F3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515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310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AvenirNext LT Pro Medium</vt:lpstr>
      <vt:lpstr>Calibri</vt:lpstr>
      <vt:lpstr>BlockprintVTI</vt:lpstr>
      <vt:lpstr>Appointment booking and Management System</vt:lpstr>
      <vt:lpstr>Features implemented</vt:lpstr>
      <vt:lpstr>Appointment List</vt:lpstr>
      <vt:lpstr>Add Appointment</vt:lpstr>
      <vt:lpstr>Searching &amp; Filters</vt:lpstr>
      <vt:lpstr>Video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Appointment booking and Management System</dc:title>
  <dc:creator>Aniket Giriyalkar</dc:creator>
  <cp:lastModifiedBy>Aniket Giriyalkar</cp:lastModifiedBy>
  <cp:revision>1</cp:revision>
  <dcterms:created xsi:type="dcterms:W3CDTF">2020-10-09T19:40:52Z</dcterms:created>
  <dcterms:modified xsi:type="dcterms:W3CDTF">2020-10-09T19:42:13Z</dcterms:modified>
</cp:coreProperties>
</file>